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4"/>
  </p:notesMasterIdLst>
  <p:sldIdLst>
    <p:sldId id="256" r:id="rId2"/>
    <p:sldId id="259" r:id="rId3"/>
    <p:sldId id="315" r:id="rId4"/>
    <p:sldId id="260" r:id="rId5"/>
    <p:sldId id="311" r:id="rId6"/>
    <p:sldId id="312" r:id="rId7"/>
    <p:sldId id="261" r:id="rId8"/>
    <p:sldId id="262" r:id="rId9"/>
    <p:sldId id="263" r:id="rId10"/>
    <p:sldId id="279" r:id="rId11"/>
    <p:sldId id="264" r:id="rId12"/>
    <p:sldId id="265" r:id="rId13"/>
    <p:sldId id="267" r:id="rId14"/>
    <p:sldId id="268" r:id="rId15"/>
    <p:sldId id="270" r:id="rId16"/>
    <p:sldId id="271" r:id="rId17"/>
    <p:sldId id="281" r:id="rId18"/>
    <p:sldId id="272" r:id="rId19"/>
    <p:sldId id="277" r:id="rId20"/>
    <p:sldId id="274" r:id="rId21"/>
    <p:sldId id="276" r:id="rId22"/>
    <p:sldId id="278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8" r:id="rId39"/>
    <p:sldId id="296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7" r:id="rId48"/>
    <p:sldId id="306" r:id="rId49"/>
    <p:sldId id="308" r:id="rId50"/>
    <p:sldId id="309" r:id="rId51"/>
    <p:sldId id="314" r:id="rId52"/>
    <p:sldId id="31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1" autoAdjust="0"/>
    <p:restoredTop sz="74457" autoAdjust="0"/>
  </p:normalViewPr>
  <p:slideViewPr>
    <p:cSldViewPr snapToGrid="0" showGuides="1">
      <p:cViewPr varScale="1">
        <p:scale>
          <a:sx n="123" d="100"/>
          <a:sy n="123" d="100"/>
        </p:scale>
        <p:origin x="1748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Experience at Amex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</a:t>
            </a:r>
            <a:r>
              <a:rPr lang="en-US"/>
              <a:t>State management)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Slots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986A-F75E-466C-AFE6-770396B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2D1A-1DB5-49AD-BA0A-27C830BCA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9183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08A38-A560-4770-852B-903BFD377268}"/>
              </a:ext>
            </a:extLst>
          </p:cNvPr>
          <p:cNvSpPr txBox="1"/>
          <p:nvPr/>
        </p:nvSpPr>
        <p:spPr>
          <a:xfrm>
            <a:off x="1024128" y="3285876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5797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 err="1"/>
              <a:t>Nuxt</a:t>
            </a:r>
            <a:r>
              <a:rPr lang="en-US" dirty="0"/>
              <a:t> (nuxtjs.org)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B8B6-7B20-4411-B155-E77203C3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side note...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C630-F48E-4335-AB47-83B00D9D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https://www.psychologytoday.com/us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3243</TotalTime>
  <Words>1311</Words>
  <Application>Microsoft Office PowerPoint</Application>
  <PresentationFormat>Widescreen</PresentationFormat>
  <Paragraphs>200</Paragraphs>
  <Slides>52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Slot Example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But wait – there’s more!</vt:lpstr>
      <vt:lpstr>Even MOAR!!!</vt:lpstr>
      <vt:lpstr>A quick side note...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Camden</dc:creator>
  <cp:lastModifiedBy>Raymond Camden</cp:lastModifiedBy>
  <cp:revision>130</cp:revision>
  <dcterms:created xsi:type="dcterms:W3CDTF">2018-02-05T14:40:46Z</dcterms:created>
  <dcterms:modified xsi:type="dcterms:W3CDTF">2019-06-04T18:49:23Z</dcterms:modified>
</cp:coreProperties>
</file>